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5" r:id="rId2"/>
    <p:sldId id="286" r:id="rId3"/>
    <p:sldId id="271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98" userDrawn="1">
          <p15:clr>
            <a:srgbClr val="A4A3A4"/>
          </p15:clr>
        </p15:guide>
        <p15:guide id="3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A95"/>
    <a:srgbClr val="005D8C"/>
    <a:srgbClr val="066391"/>
    <a:srgbClr val="0C5E8A"/>
    <a:srgbClr val="3D88A9"/>
    <a:srgbClr val="0F6A96"/>
    <a:srgbClr val="014F7E"/>
    <a:srgbClr val="428BAB"/>
    <a:srgbClr val="1F749C"/>
    <a:srgbClr val="287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3"/>
    <p:restoredTop sz="94696"/>
  </p:normalViewPr>
  <p:slideViewPr>
    <p:cSldViewPr snapToGrid="0" showGuides="1">
      <p:cViewPr varScale="1">
        <p:scale>
          <a:sx n="105" d="100"/>
          <a:sy n="105" d="100"/>
        </p:scale>
        <p:origin x="348" y="102"/>
      </p:cViewPr>
      <p:guideLst>
        <p:guide orient="horz" pos="2160"/>
        <p:guide pos="4498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D033CDC-303D-7276-10D3-D1B9AF60A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D04F11-4FBE-14B9-2428-E3F44B3DBB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EFC8A-CF3A-9740-9FEA-622701512E5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899810-E6E2-F270-188A-8E8ED701A4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94A96F-4F6B-CA1C-3BCE-44718F4780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CEE65-9073-A041-A524-16D138E4C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2882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0CB2-AE21-7348-8048-B3104C02C70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DFB83-398F-5544-8B30-D78D69CD9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2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DFB83-398F-5544-8B30-D78D69CD93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4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645C40-F9BD-F738-57C8-E374F62F868A}"/>
              </a:ext>
            </a:extLst>
          </p:cNvPr>
          <p:cNvSpPr/>
          <p:nvPr userDrawn="1"/>
        </p:nvSpPr>
        <p:spPr>
          <a:xfrm flipV="1">
            <a:off x="0" y="-1"/>
            <a:ext cx="12191999" cy="6858000"/>
          </a:xfrm>
          <a:prstGeom prst="rect">
            <a:avLst/>
          </a:prstGeom>
          <a:gradFill flip="none" rotWithShape="1">
            <a:gsLst>
              <a:gs pos="35000">
                <a:srgbClr val="428BAB"/>
              </a:gs>
              <a:gs pos="75000">
                <a:srgbClr val="006290"/>
              </a:gs>
              <a:gs pos="100000">
                <a:srgbClr val="01457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E15CD2-80F5-4328-90CC-8065A88D0893}"/>
              </a:ext>
            </a:extLst>
          </p:cNvPr>
          <p:cNvSpPr/>
          <p:nvPr userDrawn="1"/>
        </p:nvSpPr>
        <p:spPr>
          <a:xfrm flipV="1">
            <a:off x="2" y="0"/>
            <a:ext cx="6095998" cy="6858000"/>
          </a:xfrm>
          <a:prstGeom prst="rect">
            <a:avLst/>
          </a:prstGeom>
          <a:gradFill flip="none" rotWithShape="1">
            <a:gsLst>
              <a:gs pos="43000">
                <a:srgbClr val="428BAB">
                  <a:alpha val="0"/>
                </a:srgbClr>
              </a:gs>
              <a:gs pos="100000">
                <a:srgbClr val="014F7E"/>
              </a:gs>
              <a:gs pos="65000">
                <a:srgbClr val="006290">
                  <a:alpha val="5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337" y="1517691"/>
            <a:ext cx="7411842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9337" y="3997366"/>
            <a:ext cx="7411842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BE9BF-658C-328E-BC4E-7C20740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D7D433-3B68-1D43-9D17-C32C05B7E6BE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ED086-66B3-041A-DF44-3EAF3B8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0982D-CD17-0510-759A-5A16EE5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7544C-9AB6-B64A-A34D-3B5522B253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69B0A12-FD1F-BC02-E829-FE9B92EFC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31" y="1573168"/>
            <a:ext cx="3888000" cy="42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2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645C40-F9BD-F738-57C8-E374F62F868A}"/>
              </a:ext>
            </a:extLst>
          </p:cNvPr>
          <p:cNvSpPr/>
          <p:nvPr userDrawn="1"/>
        </p:nvSpPr>
        <p:spPr>
          <a:xfrm flipV="1">
            <a:off x="0" y="-1"/>
            <a:ext cx="12191999" cy="6858000"/>
          </a:xfrm>
          <a:prstGeom prst="rect">
            <a:avLst/>
          </a:prstGeom>
          <a:gradFill flip="none" rotWithShape="1">
            <a:gsLst>
              <a:gs pos="35000">
                <a:srgbClr val="428BAB"/>
              </a:gs>
              <a:gs pos="75000">
                <a:srgbClr val="006290"/>
              </a:gs>
              <a:gs pos="100000">
                <a:srgbClr val="01457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E15CD2-80F5-4328-90CC-8065A88D0893}"/>
              </a:ext>
            </a:extLst>
          </p:cNvPr>
          <p:cNvSpPr/>
          <p:nvPr userDrawn="1"/>
        </p:nvSpPr>
        <p:spPr>
          <a:xfrm flipV="1">
            <a:off x="2" y="0"/>
            <a:ext cx="6095998" cy="6858000"/>
          </a:xfrm>
          <a:prstGeom prst="rect">
            <a:avLst/>
          </a:prstGeom>
          <a:gradFill flip="none" rotWithShape="1">
            <a:gsLst>
              <a:gs pos="43000">
                <a:srgbClr val="428BAB">
                  <a:alpha val="0"/>
                </a:srgbClr>
              </a:gs>
              <a:gs pos="100000">
                <a:srgbClr val="014F7E"/>
              </a:gs>
              <a:gs pos="65000">
                <a:srgbClr val="006290">
                  <a:alpha val="5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30414"/>
            <a:ext cx="7411842" cy="140702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73958"/>
            <a:ext cx="7411842" cy="97574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BE9BF-658C-328E-BC4E-7C20740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D7D433-3B68-1D43-9D17-C32C05B7E6BE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ED086-66B3-041A-DF44-3EAF3B8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0982D-CD17-0510-759A-5A16EE5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7544C-9AB6-B64A-A34D-3B5522B253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69B0A12-FD1F-BC02-E829-FE9B92EFC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846501"/>
            <a:ext cx="1545040" cy="16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25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645C40-F9BD-F738-57C8-E374F62F868A}"/>
              </a:ext>
            </a:extLst>
          </p:cNvPr>
          <p:cNvSpPr/>
          <p:nvPr userDrawn="1"/>
        </p:nvSpPr>
        <p:spPr>
          <a:xfrm flipV="1">
            <a:off x="0" y="-1"/>
            <a:ext cx="12191999" cy="6858000"/>
          </a:xfrm>
          <a:prstGeom prst="rect">
            <a:avLst/>
          </a:prstGeom>
          <a:gradFill flip="none" rotWithShape="1">
            <a:gsLst>
              <a:gs pos="35000">
                <a:srgbClr val="428BAB"/>
              </a:gs>
              <a:gs pos="75000">
                <a:srgbClr val="006290"/>
              </a:gs>
              <a:gs pos="100000">
                <a:srgbClr val="01457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30414"/>
            <a:ext cx="7411842" cy="140702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73958"/>
            <a:ext cx="7411842" cy="97574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BE9BF-658C-328E-BC4E-7C20740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D7D433-3B68-1D43-9D17-C32C05B7E6BE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ED086-66B3-041A-DF44-3EAF3B8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0982D-CD17-0510-759A-5A16EE5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7544C-9AB6-B64A-A34D-3B5522B253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EC025D-763F-8C48-B977-F9602748E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724719"/>
            <a:ext cx="2004617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3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30414"/>
            <a:ext cx="7411842" cy="140702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73958"/>
            <a:ext cx="7411842" cy="97574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3183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645C40-F9BD-F738-57C8-E374F62F868A}"/>
              </a:ext>
            </a:extLst>
          </p:cNvPr>
          <p:cNvSpPr/>
          <p:nvPr userDrawn="1"/>
        </p:nvSpPr>
        <p:spPr>
          <a:xfrm flipV="1">
            <a:off x="0" y="-1"/>
            <a:ext cx="12191999" cy="6858000"/>
          </a:xfrm>
          <a:prstGeom prst="rect">
            <a:avLst/>
          </a:prstGeom>
          <a:gradFill flip="none" rotWithShape="1">
            <a:gsLst>
              <a:gs pos="35000">
                <a:srgbClr val="428BAB"/>
              </a:gs>
              <a:gs pos="75000">
                <a:srgbClr val="006290"/>
              </a:gs>
              <a:gs pos="100000">
                <a:srgbClr val="01457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30414"/>
            <a:ext cx="7411842" cy="140702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73958"/>
            <a:ext cx="7411842" cy="97574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20681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6722" y="2768599"/>
            <a:ext cx="6768333" cy="2387601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F6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306" y="5202238"/>
            <a:ext cx="6751749" cy="76540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BE9BF-658C-328E-BC4E-7C20740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F179C9-C388-EE4B-9764-868C85724D48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ED086-66B3-041A-DF44-3EAF3B8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0982D-CD17-0510-759A-5A16EE5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7544C-9AB6-B64A-A34D-3B5522B2531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2B20988-FC09-4CC2-E301-85FF24A5A69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5100" y="4045462"/>
            <a:ext cx="1944000" cy="1922185"/>
            <a:chOff x="2670340" y="1187518"/>
            <a:chExt cx="2246698" cy="2221488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17A7A2D6-41D2-9A7D-FD3D-4FDF5AB72672}"/>
                </a:ext>
              </a:extLst>
            </p:cNvPr>
            <p:cNvSpPr>
              <a:spLocks/>
            </p:cNvSpPr>
            <p:nvPr/>
          </p:nvSpPr>
          <p:spPr>
            <a:xfrm>
              <a:off x="2670340" y="1187518"/>
              <a:ext cx="2246698" cy="2221488"/>
            </a:xfrm>
            <a:prstGeom prst="ellipse">
              <a:avLst/>
            </a:prstGeom>
            <a:gradFill>
              <a:gsLst>
                <a:gs pos="32000">
                  <a:srgbClr val="005D8C"/>
                </a:gs>
                <a:gs pos="100000">
                  <a:srgbClr val="0C5E8A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F2B1480-2499-3C38-21FB-1A33C51BEC9B}"/>
                </a:ext>
              </a:extLst>
            </p:cNvPr>
            <p:cNvGrpSpPr/>
            <p:nvPr/>
          </p:nvGrpSpPr>
          <p:grpSpPr>
            <a:xfrm>
              <a:off x="2875255" y="1362264"/>
              <a:ext cx="1682494" cy="1841839"/>
              <a:chOff x="595638" y="1403110"/>
              <a:chExt cx="4083085" cy="4604225"/>
            </a:xfrm>
          </p:grpSpPr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5F8BF43A-1657-5A99-5C4A-6D1477B640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 rot="18902810">
                <a:off x="3532828" y="2186095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D746DDF4-13AA-C078-C461-795B77376B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6336922">
                <a:off x="2759507" y="1641542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FD76A148-45D4-3E78-C25B-A089F40D09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 rot="4459990">
                <a:off x="1773563" y="1674959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8A147A8E-6571-1338-4445-7F834FDA42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2610862">
                <a:off x="999241" y="2207064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D995858-EA46-98A9-550B-2D47DAC521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785174">
                <a:off x="595638" y="3032688"/>
                <a:ext cx="1145894" cy="669031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A2D8B01-30EF-9EC2-2D90-3AB55E313F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 rot="20527066">
                <a:off x="628106" y="3906816"/>
                <a:ext cx="1145895" cy="661915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1241ECB4-DF9E-2BC3-5421-E9C21634DB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 rot="18793690">
                <a:off x="1039151" y="4714750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6C0EE102-4975-CC01-B357-C17185AE17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16995804">
                <a:off x="1877042" y="5096313"/>
                <a:ext cx="1153012" cy="669032"/>
              </a:xfrm>
              <a:prstGeom prst="rect">
                <a:avLst/>
              </a:prstGeom>
            </p:spPr>
          </p:pic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F2E89525-ADF0-038B-46F4-36467F22DC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 rot="15198608">
                <a:off x="2788015" y="5089515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D6167FFD-6AEF-0158-3B04-D6F1203B6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 rot="13341630">
                <a:off x="3513763" y="4621110"/>
                <a:ext cx="1145895" cy="669032"/>
              </a:xfrm>
              <a:prstGeom prst="rect">
                <a:avLst/>
              </a:prstGeom>
            </p:spPr>
          </p:pic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9197E4C9-167E-BCCD-3E9D-ABB4E9A9980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588664" y="2418984"/>
                <a:ext cx="2637647" cy="2637647"/>
              </a:xfrm>
              <a:prstGeom prst="ellipse">
                <a:avLst/>
              </a:prstGeom>
              <a:gradFill>
                <a:gsLst>
                  <a:gs pos="32000">
                    <a:srgbClr val="005D8C"/>
                  </a:gs>
                  <a:gs pos="100000">
                    <a:srgbClr val="0C5E8A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3967E2F-D888-5416-4DA6-D475787001DF}"/>
              </a:ext>
            </a:extLst>
          </p:cNvPr>
          <p:cNvSpPr/>
          <p:nvPr userDrawn="1"/>
        </p:nvSpPr>
        <p:spPr>
          <a:xfrm>
            <a:off x="0" y="6721475"/>
            <a:ext cx="12192000" cy="180000"/>
          </a:xfrm>
          <a:prstGeom prst="rect">
            <a:avLst/>
          </a:prstGeom>
          <a:solidFill>
            <a:srgbClr val="006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7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4F3088-0E65-ACD1-B471-8675D3696B97}"/>
              </a:ext>
            </a:extLst>
          </p:cNvPr>
          <p:cNvSpPr/>
          <p:nvPr userDrawn="1"/>
        </p:nvSpPr>
        <p:spPr>
          <a:xfrm flipV="1">
            <a:off x="0" y="-1"/>
            <a:ext cx="12191999" cy="6858000"/>
          </a:xfrm>
          <a:prstGeom prst="rect">
            <a:avLst/>
          </a:prstGeom>
          <a:gradFill flip="none" rotWithShape="1">
            <a:gsLst>
              <a:gs pos="35000">
                <a:srgbClr val="428BAB"/>
              </a:gs>
              <a:gs pos="75000">
                <a:srgbClr val="006290"/>
              </a:gs>
              <a:gs pos="100000">
                <a:srgbClr val="01457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A9C762-F5F2-4C81-41BD-58800AC0D7BB}"/>
              </a:ext>
            </a:extLst>
          </p:cNvPr>
          <p:cNvSpPr/>
          <p:nvPr userDrawn="1"/>
        </p:nvSpPr>
        <p:spPr>
          <a:xfrm flipV="1">
            <a:off x="2" y="0"/>
            <a:ext cx="6095998" cy="6858000"/>
          </a:xfrm>
          <a:prstGeom prst="rect">
            <a:avLst/>
          </a:prstGeom>
          <a:gradFill flip="none" rotWithShape="1">
            <a:gsLst>
              <a:gs pos="2000">
                <a:srgbClr val="428BAB">
                  <a:alpha val="0"/>
                </a:srgbClr>
              </a:gs>
              <a:gs pos="50000">
                <a:srgbClr val="006290">
                  <a:alpha val="54000"/>
                </a:srgbClr>
              </a:gs>
              <a:gs pos="100000">
                <a:srgbClr val="01457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12316"/>
            <a:ext cx="11022979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91991"/>
            <a:ext cx="11022979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BE9BF-658C-328E-BC4E-7C20740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8C3B83-86DA-EF49-AC22-C6845968F16B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ED086-66B3-041A-DF44-3EAF3B8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0982D-CD17-0510-759A-5A16EE5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7544C-9AB6-B64A-A34D-3B5522B253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F23DF1-F944-0E4F-24B1-B19414561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846501"/>
            <a:ext cx="1545040" cy="16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4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A087-0045-3187-1C34-B2A5620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FD59-80C2-B30F-AD9F-F18322312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C78C9-590F-2D7A-B184-5652E94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210C-69C9-4941-9485-5CD84230B5A3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2FE2-9B07-46BE-8B99-31683693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E5981-67DA-B4E4-8ECA-20621A3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A087-0045-3187-1C34-B2A56207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70" y="469165"/>
            <a:ext cx="6806400" cy="12215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FD59-80C2-B30F-AD9F-F1832231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470" y="1825625"/>
            <a:ext cx="680640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C78C9-590F-2D7A-B184-5652E94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3DA-4896-E642-9FE5-CA006DE39932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2FE2-9B07-46BE-8B99-31683693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E5981-67DA-B4E4-8ECA-20621A3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10">
            <a:extLst>
              <a:ext uri="{FF2B5EF4-FFF2-40B4-BE49-F238E27FC236}">
                <a16:creationId xmlns:a16="http://schemas.microsoft.com/office/drawing/2014/main" id="{FE3DCA32-81F2-C86B-76B9-BECF5B88F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295775" cy="67214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72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EF17DCA1-ED36-114D-46A8-0B0E9E10DE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295775" cy="67214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A087-0045-3187-1C34-B2A56207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70" y="1430060"/>
            <a:ext cx="4709974" cy="12215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FD59-80C2-B30F-AD9F-F1832231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470" y="2786519"/>
            <a:ext cx="6806402" cy="33904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C78C9-590F-2D7A-B184-5652E94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C09A-BF48-0243-BAC7-5B1897FBEE6B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2FE2-9B07-46BE-8B99-31683693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E5981-67DA-B4E4-8ECA-20621A3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15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A087-0045-3187-1C34-B2A56207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06" y="1183977"/>
            <a:ext cx="8707245" cy="122152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FD59-80C2-B30F-AD9F-F1832231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305" y="2559265"/>
            <a:ext cx="10803671" cy="36176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C78C9-590F-2D7A-B184-5652E94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98F-CEB6-FE48-B856-72B4B251043D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2FE2-9B07-46BE-8B99-31683693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E5981-67DA-B4E4-8ECA-20621A3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0601D31-6FB4-2F8D-34EC-91407C35B1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6096" y="1"/>
            <a:ext cx="1041904" cy="1030212"/>
            <a:chOff x="2670340" y="1187518"/>
            <a:chExt cx="2246698" cy="222148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5358687-9849-FC6D-6FC1-C3F73D14004C}"/>
                </a:ext>
              </a:extLst>
            </p:cNvPr>
            <p:cNvSpPr>
              <a:spLocks/>
            </p:cNvSpPr>
            <p:nvPr/>
          </p:nvSpPr>
          <p:spPr>
            <a:xfrm>
              <a:off x="2670340" y="1187518"/>
              <a:ext cx="2246698" cy="2221488"/>
            </a:xfrm>
            <a:prstGeom prst="rect">
              <a:avLst/>
            </a:prstGeom>
            <a:gradFill>
              <a:gsLst>
                <a:gs pos="32000">
                  <a:srgbClr val="005D8C"/>
                </a:gs>
                <a:gs pos="100000">
                  <a:srgbClr val="0C5E8A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2E6F912D-C55D-B8D2-8523-93871CB6EDD2}"/>
                </a:ext>
              </a:extLst>
            </p:cNvPr>
            <p:cNvGrpSpPr/>
            <p:nvPr/>
          </p:nvGrpSpPr>
          <p:grpSpPr>
            <a:xfrm>
              <a:off x="2875255" y="1362264"/>
              <a:ext cx="1682494" cy="1841839"/>
              <a:chOff x="595638" y="1403110"/>
              <a:chExt cx="4083085" cy="4604225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0BD1F740-8402-6114-8030-075F0AA1E9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 rot="18902810">
                <a:off x="3532828" y="2186095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D3B47134-CF0C-0139-7C49-AB29FFA81D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6336922">
                <a:off x="2759507" y="1641542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48EBC1B9-2008-12F6-8B5E-55295B7A66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 rot="4459990">
                <a:off x="1773563" y="1674959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119BE504-A813-4130-DA35-2170BE8AF5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2610862">
                <a:off x="999241" y="2207064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AE18A012-6220-1C2C-0B8F-EA4DC056EA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785174">
                <a:off x="595638" y="3032688"/>
                <a:ext cx="1145894" cy="669031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FF7FAEF8-D1D6-B47F-3E40-D4475EED7F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 rot="20527066">
                <a:off x="628106" y="3906816"/>
                <a:ext cx="1145895" cy="661915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D825681-A192-20A3-07F8-7C36E05597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 rot="18793690">
                <a:off x="1039151" y="4714750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0CFA379B-1B3D-F4EE-A697-3365A8D65F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16995804">
                <a:off x="1877042" y="5096313"/>
                <a:ext cx="1153012" cy="669032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85D69204-B31A-729A-0858-7158C045A8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 rot="15198608">
                <a:off x="2788015" y="5089515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8E0CF50E-04BF-E3F8-D70E-5347BECCE0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 rot="13341630">
                <a:off x="3513763" y="4621110"/>
                <a:ext cx="1145895" cy="669032"/>
              </a:xfrm>
              <a:prstGeom prst="rect">
                <a:avLst/>
              </a:prstGeom>
            </p:spPr>
          </p:pic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3C3BF253-79AF-6389-EF2F-8851571E1AA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588664" y="2418984"/>
                <a:ext cx="2637647" cy="2637647"/>
              </a:xfrm>
              <a:prstGeom prst="ellipse">
                <a:avLst/>
              </a:prstGeom>
              <a:gradFill>
                <a:gsLst>
                  <a:gs pos="32000">
                    <a:srgbClr val="005D8C"/>
                  </a:gs>
                  <a:gs pos="100000">
                    <a:srgbClr val="0C5E8A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3893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645C40-F9BD-F738-57C8-E374F62F868A}"/>
              </a:ext>
            </a:extLst>
          </p:cNvPr>
          <p:cNvSpPr/>
          <p:nvPr userDrawn="1"/>
        </p:nvSpPr>
        <p:spPr>
          <a:xfrm flipV="1">
            <a:off x="0" y="-50800"/>
            <a:ext cx="12191999" cy="6146801"/>
          </a:xfrm>
          <a:prstGeom prst="rect">
            <a:avLst/>
          </a:prstGeom>
          <a:gradFill flip="none" rotWithShape="1">
            <a:gsLst>
              <a:gs pos="35000">
                <a:srgbClr val="428BAB"/>
              </a:gs>
              <a:gs pos="75000">
                <a:srgbClr val="006290"/>
              </a:gs>
              <a:gs pos="100000">
                <a:srgbClr val="01457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E15CD2-80F5-4328-90CC-8065A88D0893}"/>
              </a:ext>
            </a:extLst>
          </p:cNvPr>
          <p:cNvSpPr/>
          <p:nvPr userDrawn="1"/>
        </p:nvSpPr>
        <p:spPr>
          <a:xfrm flipV="1">
            <a:off x="2" y="-50799"/>
            <a:ext cx="6095998" cy="6146800"/>
          </a:xfrm>
          <a:prstGeom prst="rect">
            <a:avLst/>
          </a:prstGeom>
          <a:gradFill flip="none" rotWithShape="1">
            <a:gsLst>
              <a:gs pos="43000">
                <a:srgbClr val="428BAB">
                  <a:alpha val="0"/>
                </a:srgbClr>
              </a:gs>
              <a:gs pos="100000">
                <a:srgbClr val="014F7E"/>
              </a:gs>
              <a:gs pos="65000">
                <a:srgbClr val="006290">
                  <a:alpha val="5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337" y="1020841"/>
            <a:ext cx="7411842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9337" y="3500516"/>
            <a:ext cx="7411842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69B0A12-FD1F-BC02-E829-FE9B92EFC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860" y="1233180"/>
            <a:ext cx="3266942" cy="35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92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A087-0045-3187-1C34-B2A56207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712" y="469165"/>
            <a:ext cx="7910966" cy="12215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FD59-80C2-B30F-AD9F-F1832231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7940"/>
            <a:ext cx="10803672" cy="395902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C78C9-590F-2D7A-B184-5652E94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45E5-A576-7C47-ADFD-3B983ECA1348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2FE2-9B07-46BE-8B99-31683693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E5981-67DA-B4E4-8ECA-20621A3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E97EC51-EB28-BD36-44B9-061F538232E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6577" y="341411"/>
            <a:ext cx="1364590" cy="1349277"/>
            <a:chOff x="2670340" y="1187518"/>
            <a:chExt cx="2246698" cy="222148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DEE1A14-5732-7BCF-021E-586B23A4E011}"/>
                </a:ext>
              </a:extLst>
            </p:cNvPr>
            <p:cNvSpPr>
              <a:spLocks/>
            </p:cNvSpPr>
            <p:nvPr/>
          </p:nvSpPr>
          <p:spPr>
            <a:xfrm>
              <a:off x="2670340" y="1187518"/>
              <a:ext cx="2246698" cy="2221488"/>
            </a:xfrm>
            <a:prstGeom prst="ellipse">
              <a:avLst/>
            </a:prstGeom>
            <a:gradFill>
              <a:gsLst>
                <a:gs pos="32000">
                  <a:srgbClr val="005D8C"/>
                </a:gs>
                <a:gs pos="100000">
                  <a:srgbClr val="0C5E8A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4CBF5190-FA21-044D-BB47-3172B5EFFBBB}"/>
                </a:ext>
              </a:extLst>
            </p:cNvPr>
            <p:cNvGrpSpPr/>
            <p:nvPr/>
          </p:nvGrpSpPr>
          <p:grpSpPr>
            <a:xfrm>
              <a:off x="2875255" y="1362264"/>
              <a:ext cx="1682494" cy="1841839"/>
              <a:chOff x="595638" y="1403110"/>
              <a:chExt cx="4083085" cy="4604225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95BB7829-8CCC-83EC-003F-6E66F03440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 rot="18902810">
                <a:off x="3532828" y="2186095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29C0C2E1-FC46-E508-3F42-70B4A53B79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6336922">
                <a:off x="2759507" y="1641542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AC435B26-6224-6436-EFD1-1681ED9F7E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 rot="4459990">
                <a:off x="1773563" y="1674959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18255F79-9558-AB4A-9C3F-39718E7490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2610862">
                <a:off x="999241" y="2207064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02F32648-E3DA-0617-7C33-99391B381A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785174">
                <a:off x="595638" y="3032688"/>
                <a:ext cx="1145894" cy="669031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3BAC04AD-C83B-7FB3-A450-6F9A7C262D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 rot="20527066">
                <a:off x="628106" y="3906816"/>
                <a:ext cx="1145895" cy="661915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496FE7EC-570D-0014-7898-B9BF23B577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 rot="18793690">
                <a:off x="1039151" y="4714750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91E274AE-90A0-12CD-D105-F2A4025D70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16995804">
                <a:off x="1877042" y="5096313"/>
                <a:ext cx="1153012" cy="669032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E1FDB554-27F0-1445-C1B8-F3F63B9A34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 rot="15198608">
                <a:off x="2788015" y="5089515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2926DC08-732F-A411-FAFD-D0B82AA4917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 rot="13341630">
                <a:off x="3513763" y="4621110"/>
                <a:ext cx="1145895" cy="669032"/>
              </a:xfrm>
              <a:prstGeom prst="rect">
                <a:avLst/>
              </a:prstGeom>
            </p:spPr>
          </p:pic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951F5CE4-74FC-E3B2-9B27-C0367242ACE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588664" y="2418984"/>
                <a:ext cx="2637647" cy="2637647"/>
              </a:xfrm>
              <a:prstGeom prst="ellipse">
                <a:avLst/>
              </a:prstGeom>
              <a:gradFill>
                <a:gsLst>
                  <a:gs pos="32000">
                    <a:srgbClr val="005D8C"/>
                  </a:gs>
                  <a:gs pos="100000">
                    <a:srgbClr val="0C5E8A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550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A087-0045-3187-1C34-B2A56207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56050"/>
            <a:ext cx="8707245" cy="12215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FD59-80C2-B30F-AD9F-F1832231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3581"/>
            <a:ext cx="10803672" cy="29233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C78C9-590F-2D7A-B184-5652E94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839-13BF-7245-BF9A-EB86A31EB9F2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2FE2-9B07-46BE-8B99-31683693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E5981-67DA-B4E4-8ECA-20621A3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8F65DA9-F00C-C5EB-82BF-6E34297F9884}"/>
              </a:ext>
            </a:extLst>
          </p:cNvPr>
          <p:cNvSpPr/>
          <p:nvPr userDrawn="1"/>
        </p:nvSpPr>
        <p:spPr>
          <a:xfrm>
            <a:off x="370390" y="435718"/>
            <a:ext cx="763929" cy="76392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61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4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C0F96C22-6EB3-F9C3-3637-997947A2D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4813" y="567748"/>
            <a:ext cx="3549723" cy="5324584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A087-0045-3187-1C34-B2A56207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56050"/>
            <a:ext cx="5800107" cy="12215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FD59-80C2-B30F-AD9F-F1832231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3581"/>
            <a:ext cx="5800106" cy="29233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C78C9-590F-2D7A-B184-5652E94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F92-383C-4840-9780-116965420014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2FE2-9B07-46BE-8B99-31683693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E5981-67DA-B4E4-8ECA-20621A3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8F65DA9-F00C-C5EB-82BF-6E34297F9884}"/>
              </a:ext>
            </a:extLst>
          </p:cNvPr>
          <p:cNvSpPr/>
          <p:nvPr userDrawn="1"/>
        </p:nvSpPr>
        <p:spPr>
          <a:xfrm>
            <a:off x="370390" y="435718"/>
            <a:ext cx="763929" cy="76392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61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5A4D826D-6F7B-002B-70D0-074747BF872A}"/>
              </a:ext>
            </a:extLst>
          </p:cNvPr>
          <p:cNvSpPr/>
          <p:nvPr userDrawn="1"/>
        </p:nvSpPr>
        <p:spPr>
          <a:xfrm>
            <a:off x="9580168" y="3440575"/>
            <a:ext cx="2060970" cy="2453038"/>
          </a:xfrm>
          <a:prstGeom prst="round2SameRect">
            <a:avLst>
              <a:gd name="adj1" fmla="val 9928"/>
              <a:gd name="adj2" fmla="val 0"/>
            </a:avLst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2895C6-9FBD-7BDD-71F9-29A2A62C30C0}"/>
              </a:ext>
            </a:extLst>
          </p:cNvPr>
          <p:cNvSpPr/>
          <p:nvPr userDrawn="1"/>
        </p:nvSpPr>
        <p:spPr>
          <a:xfrm>
            <a:off x="9580168" y="4888890"/>
            <a:ext cx="2060970" cy="1004723"/>
          </a:xfrm>
          <a:prstGeom prst="rect">
            <a:avLst/>
          </a:prstGeom>
          <a:solidFill>
            <a:srgbClr val="006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0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A087-0045-3187-1C34-B2A56207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499" y="1756050"/>
            <a:ext cx="4465640" cy="12215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FD59-80C2-B30F-AD9F-F1832231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99" y="3253581"/>
            <a:ext cx="4465639" cy="29233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C78C9-590F-2D7A-B184-5652E94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42-3457-CC4C-8C27-79A5B1DAC630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2FE2-9B07-46BE-8B99-31683693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E5981-67DA-B4E4-8ECA-20621A3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8F65DA9-F00C-C5EB-82BF-6E34297F9884}"/>
              </a:ext>
            </a:extLst>
          </p:cNvPr>
          <p:cNvSpPr/>
          <p:nvPr userDrawn="1"/>
        </p:nvSpPr>
        <p:spPr>
          <a:xfrm>
            <a:off x="370390" y="435718"/>
            <a:ext cx="763929" cy="76392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61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71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A087-0045-3187-1C34-B2A56207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56050"/>
            <a:ext cx="5545139" cy="12215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FD59-80C2-B30F-AD9F-F1832231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3253581"/>
            <a:ext cx="5545138" cy="29233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C78C9-590F-2D7A-B184-5652E94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3B40-B465-324E-8E39-C126790719BD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2FE2-9B07-46BE-8B99-31683693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E5981-67DA-B4E4-8ECA-20621A3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8F65DA9-F00C-C5EB-82BF-6E34297F9884}"/>
              </a:ext>
            </a:extLst>
          </p:cNvPr>
          <p:cNvSpPr/>
          <p:nvPr userDrawn="1"/>
        </p:nvSpPr>
        <p:spPr>
          <a:xfrm>
            <a:off x="370390" y="435718"/>
            <a:ext cx="763929" cy="76392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61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12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A087-0045-3187-1C34-B2A56207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67" y="1823403"/>
            <a:ext cx="8707245" cy="122152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FD59-80C2-B30F-AD9F-F1832231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468" y="3970113"/>
            <a:ext cx="5333426" cy="220684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C78C9-590F-2D7A-B184-5652E94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621C-AC15-B147-A090-445EA54E13D5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2FE2-9B07-46BE-8B99-31683693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E5981-67DA-B4E4-8ECA-20621A3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8F65DA9-F00C-C5EB-82BF-6E34297F9884}"/>
              </a:ext>
            </a:extLst>
          </p:cNvPr>
          <p:cNvSpPr/>
          <p:nvPr userDrawn="1"/>
        </p:nvSpPr>
        <p:spPr>
          <a:xfrm>
            <a:off x="370390" y="435718"/>
            <a:ext cx="763929" cy="76392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61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E078739-9458-D1EC-9136-0436595B96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1815" y="3970338"/>
            <a:ext cx="5333426" cy="22066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5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A087-0045-3187-1C34-B2A5620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FD59-80C2-B30F-AD9F-F18322312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C78C9-590F-2D7A-B184-5652E94E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FD39-BD99-D249-A3A1-E667DCF3EC5F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2FE2-9B07-46BE-8B99-31683693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E5981-67DA-B4E4-8ECA-20621A3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36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F3CA6-FFD7-7A36-5A03-EE6E15CA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57E68C-FB26-7C2E-68BC-122CD80FE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6A5233-972E-2BF6-20EF-9AA5ED18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7FB2-9C3D-9E4E-85DC-BF350B716C79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30B6E-26C2-8538-429D-2EF4E880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CA91B-B645-C75C-C4D0-EFACB86A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45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E81F3-19CB-3081-C741-19A15C96C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FB611-DB2D-F52A-A8DF-F9AEA57C5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3585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234737-4544-7C2C-9474-C5867863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013" y="1825625"/>
            <a:ext cx="533585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BF785-A90F-98BF-2D37-E0D4D275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7761-2472-1142-A897-C18543034074}" type="datetime1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5E1138-1062-F1E5-1EC9-1323FF75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5685B7-43E2-4E75-894C-840C20FA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5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F96FF-8B65-AB5A-9AFB-9FC7C9DB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1E410B-CD38-FC50-B0E9-E11307C00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37FF53-EC7A-8DC2-B96F-6BB958AC4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1FFFA8-6A0B-24D6-CAB0-0DA009255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15D635-3341-AE9E-0C6B-B46479EC9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0D5373-8CDF-B667-0B2E-28C70A17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24A-78CD-6646-BFAD-79E700483F98}" type="datetime1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F0C49C-A137-A612-CE1D-135D2D1F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BC4970-5F3D-4AF2-D083-F15533B3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3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645C40-F9BD-F738-57C8-E374F62F868A}"/>
              </a:ext>
            </a:extLst>
          </p:cNvPr>
          <p:cNvSpPr/>
          <p:nvPr userDrawn="1"/>
        </p:nvSpPr>
        <p:spPr>
          <a:xfrm flipV="1">
            <a:off x="0" y="2897578"/>
            <a:ext cx="12191999" cy="3198421"/>
          </a:xfrm>
          <a:prstGeom prst="rect">
            <a:avLst/>
          </a:prstGeom>
          <a:gradFill flip="none" rotWithShape="1">
            <a:gsLst>
              <a:gs pos="35000">
                <a:srgbClr val="428BAB"/>
              </a:gs>
              <a:gs pos="75000">
                <a:srgbClr val="006290"/>
              </a:gs>
              <a:gs pos="100000">
                <a:srgbClr val="01457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E15CD2-80F5-4328-90CC-8065A88D0893}"/>
              </a:ext>
            </a:extLst>
          </p:cNvPr>
          <p:cNvSpPr/>
          <p:nvPr userDrawn="1"/>
        </p:nvSpPr>
        <p:spPr>
          <a:xfrm flipV="1">
            <a:off x="2" y="2897579"/>
            <a:ext cx="5878284" cy="3198420"/>
          </a:xfrm>
          <a:prstGeom prst="rect">
            <a:avLst/>
          </a:prstGeom>
          <a:gradFill flip="none" rotWithShape="1">
            <a:gsLst>
              <a:gs pos="43000">
                <a:srgbClr val="428BAB">
                  <a:alpha val="0"/>
                </a:srgbClr>
              </a:gs>
              <a:gs pos="100000">
                <a:srgbClr val="014F7E"/>
              </a:gs>
              <a:gs pos="65000">
                <a:srgbClr val="006290">
                  <a:alpha val="5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4" y="2897577"/>
            <a:ext cx="8559839" cy="199528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9144" y="4984932"/>
            <a:ext cx="8559839" cy="11110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69B0A12-FD1F-BC02-E829-FE9B92EFC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977" y="3429000"/>
            <a:ext cx="2022223" cy="221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3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3B65C-0350-269B-F63F-294D1478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2818CC-4967-5D6C-3D3D-2D05B592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1C6D-A017-284D-9577-C2A83FD6546E}" type="datetime1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B241F2-18D3-9C3D-6410-99864BD4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3784C9-D227-B22C-438F-8FBA3FB9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2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8DD73D-54A2-7281-6473-BC21F388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C42B-3C46-D140-AA9B-E12D0E6E8DAF}" type="datetime1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755DA5-F766-B93A-EA61-11923CA6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A9E23-94CC-BFF4-54EF-7B8D0418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15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DF969-21B4-148D-6E9A-94DCCFB6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7F69C-1CDA-95F1-C9AC-DC966908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0B4CC7-1276-EBE4-83C4-6AD45B6CB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D4F44-1884-7FF9-5126-6A79815C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7F01-3554-C34F-B2E8-E38C67F4F15E}" type="datetime1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55B510-8B8B-930B-A2F2-5C1575CF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922E1B-9A84-7F2C-7C10-3CBB9F46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38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81A8C-1EEA-63D1-6E70-D75F718D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C0CEF9-C443-BB0A-EEC1-AF1EAE3C2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018C63-815B-7AF2-7F9F-ECEB0A2B8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C3448A-57CE-D5C1-134E-09DC35F2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4D3C-C8AD-324E-9F3E-927A468C3D20}" type="datetime1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4C9C28-48C7-6A65-E26E-D36470AE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20AA2E-C0EA-A487-9ED4-125E63FF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11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C1004-677E-ED95-EA23-A89D20D1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47ED79-3C58-679F-5CB6-C5D8C52F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40CD0-F443-D27F-B393-F77463AE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2265-3989-E045-8919-A0977C7002F8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50E71-66FD-5B3D-7D3D-AA65EE84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69FA2-067D-F347-C923-A322A3DF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81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5C9203-BB83-0EC0-0B43-8C6846894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A43D3-B8C5-62E6-AC7E-55AE3CDF5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8E9B79-63EE-2EC9-F111-55D404FC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44D5-4C23-AE4D-9087-A9BD96FF7B42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3E18F-303A-76B7-453A-9B0628D0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1C469-9087-78B7-37B4-BB38BF73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544C-9AB6-B64A-A34D-3B5522B25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5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C633A7-6044-3A71-3F2E-F359435DFA14}"/>
              </a:ext>
            </a:extLst>
          </p:cNvPr>
          <p:cNvSpPr/>
          <p:nvPr userDrawn="1"/>
        </p:nvSpPr>
        <p:spPr>
          <a:xfrm>
            <a:off x="-1" y="-19224"/>
            <a:ext cx="9544051" cy="6877224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645C40-F9BD-F738-57C8-E374F62F868A}"/>
              </a:ext>
            </a:extLst>
          </p:cNvPr>
          <p:cNvSpPr/>
          <p:nvPr userDrawn="1"/>
        </p:nvSpPr>
        <p:spPr>
          <a:xfrm flipV="1">
            <a:off x="0" y="3449935"/>
            <a:ext cx="12191999" cy="2642890"/>
          </a:xfrm>
          <a:prstGeom prst="rect">
            <a:avLst/>
          </a:prstGeom>
          <a:gradFill flip="none" rotWithShape="1">
            <a:gsLst>
              <a:gs pos="35000">
                <a:srgbClr val="428BAB"/>
              </a:gs>
              <a:gs pos="75000">
                <a:srgbClr val="006290"/>
              </a:gs>
              <a:gs pos="100000">
                <a:srgbClr val="01457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E15CD2-80F5-4328-90CC-8065A88D0893}"/>
              </a:ext>
            </a:extLst>
          </p:cNvPr>
          <p:cNvSpPr/>
          <p:nvPr userDrawn="1"/>
        </p:nvSpPr>
        <p:spPr>
          <a:xfrm flipV="1">
            <a:off x="2" y="3449934"/>
            <a:ext cx="5878284" cy="2642891"/>
          </a:xfrm>
          <a:prstGeom prst="rect">
            <a:avLst/>
          </a:prstGeom>
          <a:gradFill flip="none" rotWithShape="1">
            <a:gsLst>
              <a:gs pos="43000">
                <a:srgbClr val="428BAB">
                  <a:alpha val="0"/>
                </a:srgbClr>
              </a:gs>
              <a:gs pos="100000">
                <a:srgbClr val="014F7E"/>
              </a:gs>
              <a:gs pos="65000">
                <a:srgbClr val="006290">
                  <a:alpha val="5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4" y="3449936"/>
            <a:ext cx="8559839" cy="199528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9144" y="5537291"/>
            <a:ext cx="8559839" cy="11110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69B0A12-FD1F-BC02-E829-FE9B92EFC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984" y="3981359"/>
            <a:ext cx="1413088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2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885274-8603-FC00-DF1A-2BC467196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77" y="-19225"/>
            <a:ext cx="12192976" cy="81630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D7AD5F-33A1-6707-1804-7AD7939B6A94}"/>
              </a:ext>
            </a:extLst>
          </p:cNvPr>
          <p:cNvSpPr/>
          <p:nvPr userDrawn="1"/>
        </p:nvSpPr>
        <p:spPr>
          <a:xfrm flipV="1">
            <a:off x="0" y="3813173"/>
            <a:ext cx="12191999" cy="2543175"/>
          </a:xfrm>
          <a:prstGeom prst="rect">
            <a:avLst/>
          </a:prstGeom>
          <a:gradFill flip="none" rotWithShape="1">
            <a:gsLst>
              <a:gs pos="35000">
                <a:srgbClr val="428BAB">
                  <a:alpha val="80000"/>
                </a:srgbClr>
              </a:gs>
              <a:gs pos="100000">
                <a:srgbClr val="014575">
                  <a:alpha val="8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5224" y="4123074"/>
            <a:ext cx="8175913" cy="140702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5224" y="5666618"/>
            <a:ext cx="8175913" cy="97574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BE9BF-658C-328E-BC4E-7C20740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D7D433-3B68-1D43-9D17-C32C05B7E6BE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ED086-66B3-041A-DF44-3EAF3B8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0982D-CD17-0510-759A-5A16EE5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7544C-9AB6-B64A-A34D-3B5522B253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EC025D-763F-8C48-B977-F9602748E5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984" y="4174128"/>
            <a:ext cx="1653257" cy="18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37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123074"/>
            <a:ext cx="7411842" cy="140702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66618"/>
            <a:ext cx="7411842" cy="97574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BE9BF-658C-328E-BC4E-7C20740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D7D433-3B68-1D43-9D17-C32C05B7E6BE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ED086-66B3-041A-DF44-3EAF3B8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0982D-CD17-0510-759A-5A16EE5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7544C-9AB6-B64A-A34D-3B5522B25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2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D7AD5F-33A1-6707-1804-7AD7939B6A94}"/>
              </a:ext>
            </a:extLst>
          </p:cNvPr>
          <p:cNvSpPr/>
          <p:nvPr userDrawn="1"/>
        </p:nvSpPr>
        <p:spPr>
          <a:xfrm flipV="1">
            <a:off x="0" y="3813173"/>
            <a:ext cx="12191999" cy="2543175"/>
          </a:xfrm>
          <a:prstGeom prst="rect">
            <a:avLst/>
          </a:prstGeom>
          <a:gradFill flip="none" rotWithShape="1">
            <a:gsLst>
              <a:gs pos="43000">
                <a:srgbClr val="3D88A9"/>
              </a:gs>
              <a:gs pos="100000">
                <a:srgbClr val="014F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123074"/>
            <a:ext cx="7411842" cy="140702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66618"/>
            <a:ext cx="7411842" cy="97574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BE9BF-658C-328E-BC4E-7C20740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D7D433-3B68-1D43-9D17-C32C05B7E6BE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ED086-66B3-041A-DF44-3EAF3B8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0982D-CD17-0510-759A-5A16EE5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7544C-9AB6-B64A-A34D-3B5522B253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EC025D-763F-8C48-B977-F9602748E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751178"/>
            <a:ext cx="2093756" cy="22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3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D7AD5F-33A1-6707-1804-7AD7939B6A94}"/>
              </a:ext>
            </a:extLst>
          </p:cNvPr>
          <p:cNvSpPr/>
          <p:nvPr userDrawn="1"/>
        </p:nvSpPr>
        <p:spPr>
          <a:xfrm flipV="1">
            <a:off x="0" y="3813173"/>
            <a:ext cx="12191999" cy="2543175"/>
          </a:xfrm>
          <a:prstGeom prst="rect">
            <a:avLst/>
          </a:prstGeom>
          <a:gradFill flip="none" rotWithShape="1">
            <a:gsLst>
              <a:gs pos="35000">
                <a:srgbClr val="428BAB">
                  <a:alpha val="85000"/>
                </a:srgbClr>
              </a:gs>
              <a:gs pos="100000">
                <a:srgbClr val="006290">
                  <a:alpha val="7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123074"/>
            <a:ext cx="7411842" cy="140702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66618"/>
            <a:ext cx="7411842" cy="97574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BE9BF-658C-328E-BC4E-7C20740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D7D433-3B68-1D43-9D17-C32C05B7E6BE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ED086-66B3-041A-DF44-3EAF3B8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0982D-CD17-0510-759A-5A16EE5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7544C-9AB6-B64A-A34D-3B5522B253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EC025D-763F-8C48-B977-F9602748E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751178"/>
            <a:ext cx="2093756" cy="22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82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23D2CA-30C3-E667-1992-F2C98414A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7566" r="38387" b="227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D7AD5F-33A1-6707-1804-7AD7939B6A94}"/>
              </a:ext>
            </a:extLst>
          </p:cNvPr>
          <p:cNvSpPr/>
          <p:nvPr userDrawn="1"/>
        </p:nvSpPr>
        <p:spPr>
          <a:xfrm flipV="1">
            <a:off x="0" y="3813173"/>
            <a:ext cx="12191999" cy="2543175"/>
          </a:xfrm>
          <a:prstGeom prst="rect">
            <a:avLst/>
          </a:prstGeom>
          <a:gradFill flip="none" rotWithShape="1">
            <a:gsLst>
              <a:gs pos="35000">
                <a:srgbClr val="428BAB">
                  <a:alpha val="80000"/>
                </a:srgbClr>
              </a:gs>
              <a:gs pos="100000">
                <a:srgbClr val="014575">
                  <a:alpha val="8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B7D6-549E-07A5-F78F-22F4DADA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123074"/>
            <a:ext cx="7411842" cy="140702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93294-7623-5ED6-CB06-9F2B7040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66618"/>
            <a:ext cx="7411842" cy="97574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BE9BF-658C-328E-BC4E-7C20740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D7D433-3B68-1D43-9D17-C32C05B7E6BE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ED086-66B3-041A-DF44-3EAF3B8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0982D-CD17-0510-759A-5A16EE5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7544C-9AB6-B64A-A34D-3B5522B253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EC025D-763F-8C48-B977-F9602748E5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984" y="501652"/>
            <a:ext cx="1498418" cy="16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19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5D0A7-84F2-B5DB-52EB-37E92177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9165"/>
            <a:ext cx="9019479" cy="122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1EB171-4A28-D045-597F-284E84DE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036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9397A-09C2-5D71-4509-C3887BB24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5A1ABD-C89D-D742-B599-AE41C9E3282F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82BD9-11F1-E46C-8004-A0835B6BD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39C4F-39F9-6B24-3303-008A1EDFA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3969" y="6356350"/>
            <a:ext cx="3031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17544C-9AB6-B64A-A34D-3B5522B253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035D87-F889-ACEF-03B8-362B9D4E1832}"/>
              </a:ext>
            </a:extLst>
          </p:cNvPr>
          <p:cNvSpPr/>
          <p:nvPr userDrawn="1"/>
        </p:nvSpPr>
        <p:spPr>
          <a:xfrm>
            <a:off x="0" y="6721475"/>
            <a:ext cx="12192000" cy="180000"/>
          </a:xfrm>
          <a:prstGeom prst="rect">
            <a:avLst/>
          </a:prstGeom>
          <a:solidFill>
            <a:srgbClr val="006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6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3" r:id="rId3"/>
    <p:sldLayoutId id="2147483684" r:id="rId4"/>
    <p:sldLayoutId id="2147483687" r:id="rId5"/>
    <p:sldLayoutId id="2147483675" r:id="rId6"/>
    <p:sldLayoutId id="2147483688" r:id="rId7"/>
    <p:sldLayoutId id="2147483689" r:id="rId8"/>
    <p:sldLayoutId id="2147483686" r:id="rId9"/>
    <p:sldLayoutId id="2147483672" r:id="rId10"/>
    <p:sldLayoutId id="2147483685" r:id="rId11"/>
    <p:sldLayoutId id="2147483682" r:id="rId12"/>
    <p:sldLayoutId id="2147483679" r:id="rId13"/>
    <p:sldLayoutId id="2147483661" r:id="rId14"/>
    <p:sldLayoutId id="2147483660" r:id="rId15"/>
    <p:sldLayoutId id="2147483650" r:id="rId16"/>
    <p:sldLayoutId id="2147483671" r:id="rId17"/>
    <p:sldLayoutId id="2147483668" r:id="rId18"/>
    <p:sldLayoutId id="2147483662" r:id="rId19"/>
    <p:sldLayoutId id="2147483663" r:id="rId20"/>
    <p:sldLayoutId id="2147483664" r:id="rId21"/>
    <p:sldLayoutId id="2147483666" r:id="rId22"/>
    <p:sldLayoutId id="2147483667" r:id="rId23"/>
    <p:sldLayoutId id="2147483670" r:id="rId24"/>
    <p:sldLayoutId id="2147483669" r:id="rId25"/>
    <p:sldLayoutId id="2147483665" r:id="rId26"/>
    <p:sldLayoutId id="2147483651" r:id="rId27"/>
    <p:sldLayoutId id="2147483652" r:id="rId28"/>
    <p:sldLayoutId id="214748365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F6A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B8848D0-D2B4-E986-36EB-30BE737EF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Название работы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49AE56C-3405-5451-B9AD-0FAF04B9BF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Кто подготовил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5D51130-5E01-054A-4427-A0E2CBBDBD9C}"/>
              </a:ext>
            </a:extLst>
          </p:cNvPr>
          <p:cNvGrpSpPr/>
          <p:nvPr/>
        </p:nvGrpSpPr>
        <p:grpSpPr>
          <a:xfrm>
            <a:off x="6336388" y="6372890"/>
            <a:ext cx="5855612" cy="461665"/>
            <a:chOff x="3776660" y="6254634"/>
            <a:chExt cx="5855612" cy="461665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27B29AC-B293-EF7D-8213-A244DE8AD021}"/>
                </a:ext>
              </a:extLst>
            </p:cNvPr>
            <p:cNvSpPr/>
            <p:nvPr/>
          </p:nvSpPr>
          <p:spPr>
            <a:xfrm>
              <a:off x="3860801" y="6316134"/>
              <a:ext cx="1557866" cy="338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91F1C61-3620-6BBB-653C-F90E74AE3ED3}"/>
                </a:ext>
              </a:extLst>
            </p:cNvPr>
            <p:cNvSpPr/>
            <p:nvPr/>
          </p:nvSpPr>
          <p:spPr>
            <a:xfrm>
              <a:off x="5554133" y="6316134"/>
              <a:ext cx="4078139" cy="338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11A307-FFF1-6FDB-0480-BB7FAB2B5D83}"/>
                </a:ext>
              </a:extLst>
            </p:cNvPr>
            <p:cNvSpPr txBox="1"/>
            <p:nvPr/>
          </p:nvSpPr>
          <p:spPr>
            <a:xfrm>
              <a:off x="3776660" y="6267662"/>
              <a:ext cx="17261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700" b="1" dirty="0">
                  <a:solidFill>
                    <a:srgbClr val="0C6A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Всероссийская научно-практическая конференция с международным участием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4211D2-692A-E8E2-52C5-391D5A61FA61}"/>
                </a:ext>
              </a:extLst>
            </p:cNvPr>
            <p:cNvSpPr txBox="1"/>
            <p:nvPr/>
          </p:nvSpPr>
          <p:spPr>
            <a:xfrm>
              <a:off x="5586948" y="6254634"/>
              <a:ext cx="375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C6A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Туберкулез и социально значимые инфекции: вызовы и решения в </a:t>
              </a:r>
              <a:r>
                <a:rPr lang="ru-RU" sz="1200" b="1" dirty="0" err="1">
                  <a:solidFill>
                    <a:srgbClr val="0C6A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постковидный</a:t>
              </a:r>
              <a:r>
                <a:rPr lang="ru-RU" sz="1200" b="1" dirty="0">
                  <a:solidFill>
                    <a:srgbClr val="0C6A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период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03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>
            <a:extLst>
              <a:ext uri="{FF2B5EF4-FFF2-40B4-BE49-F238E27FC236}">
                <a16:creationId xmlns:a16="http://schemas.microsoft.com/office/drawing/2014/main" id="{AAA2B57F-4B43-1757-A366-7BF10B9C0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Текст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471989AE-C693-7BE0-00C3-38E13902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5241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C92001-4DD1-7D8A-3D7E-CA83388B7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Текст</a:t>
            </a:r>
          </a:p>
          <a:p>
            <a:pPr marL="0" indent="0">
              <a:buNone/>
            </a:pPr>
            <a:r>
              <a:rPr lang="ru-RU" dirty="0"/>
              <a:t>Текст</a:t>
            </a:r>
          </a:p>
          <a:p>
            <a:pPr marL="0" indent="0">
              <a:buNone/>
            </a:pPr>
            <a:r>
              <a:rPr lang="ru-RU" dirty="0"/>
              <a:t>Текст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66C8894-42CA-DE1D-C2B0-70D35A920189}"/>
              </a:ext>
            </a:extLst>
          </p:cNvPr>
          <p:cNvGrpSpPr>
            <a:grpSpLocks noChangeAspect="1"/>
          </p:cNvGrpSpPr>
          <p:nvPr/>
        </p:nvGrpSpPr>
        <p:grpSpPr>
          <a:xfrm>
            <a:off x="-6096" y="1"/>
            <a:ext cx="1041904" cy="1030212"/>
            <a:chOff x="2670340" y="1187518"/>
            <a:chExt cx="2246698" cy="222148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FB04BD1-AA13-B820-2F9C-CB80458F25FB}"/>
                </a:ext>
              </a:extLst>
            </p:cNvPr>
            <p:cNvSpPr>
              <a:spLocks/>
            </p:cNvSpPr>
            <p:nvPr/>
          </p:nvSpPr>
          <p:spPr>
            <a:xfrm>
              <a:off x="2670340" y="1187518"/>
              <a:ext cx="2246698" cy="2221488"/>
            </a:xfrm>
            <a:prstGeom prst="rect">
              <a:avLst/>
            </a:prstGeom>
            <a:gradFill>
              <a:gsLst>
                <a:gs pos="32000">
                  <a:srgbClr val="005D8C"/>
                </a:gs>
                <a:gs pos="100000">
                  <a:srgbClr val="0C5E8A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2090BD60-BDC4-81A3-933A-3F1F673ABF4F}"/>
                </a:ext>
              </a:extLst>
            </p:cNvPr>
            <p:cNvGrpSpPr/>
            <p:nvPr/>
          </p:nvGrpSpPr>
          <p:grpSpPr>
            <a:xfrm>
              <a:off x="2875255" y="1362264"/>
              <a:ext cx="1682494" cy="1841839"/>
              <a:chOff x="595638" y="1403110"/>
              <a:chExt cx="4083085" cy="4604225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194487BF-EA91-CC4F-6C1F-F5AF8FE609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 rot="18902810">
                <a:off x="3532828" y="2186095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A1F83B08-D765-F81C-430F-2C06DD3D6E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6336922">
                <a:off x="2759507" y="1641542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BBB368CC-89DD-0D35-44E6-0ADF5216A2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 rot="4459990">
                <a:off x="1773563" y="1674959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0699C285-0A52-96D5-E082-D44E7B8DB1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2610862">
                <a:off x="999241" y="2207064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6ACA796A-ED3D-346D-DF5D-BC7EA90F7F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785174">
                <a:off x="595638" y="3032688"/>
                <a:ext cx="1145894" cy="66903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40A3BAE5-6DC4-AE0D-0FA4-AFC4995D32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 rot="20527066">
                <a:off x="628106" y="3906816"/>
                <a:ext cx="1145895" cy="661915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7B361EDB-D89B-E172-EB00-71F5F4D676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 rot="18793690">
                <a:off x="1039151" y="4714750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AEE1917C-0AF3-9026-200F-09797543EC2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16995804">
                <a:off x="1877042" y="5096313"/>
                <a:ext cx="1153012" cy="669032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FE0F2379-58EC-2FD9-83D2-0BA28B39E3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 rot="15198608">
                <a:off x="2788015" y="5089515"/>
                <a:ext cx="1145895" cy="669032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0CE2563D-20B9-518F-CE69-04D3157DD7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 rot="13341630">
                <a:off x="3513763" y="4621110"/>
                <a:ext cx="1145895" cy="669032"/>
              </a:xfrm>
              <a:prstGeom prst="rect">
                <a:avLst/>
              </a:prstGeom>
            </p:spPr>
          </p:pic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F38E6161-EB5A-D062-6742-4BF8E7D9C10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588664" y="2418984"/>
                <a:ext cx="2637647" cy="2637647"/>
              </a:xfrm>
              <a:prstGeom prst="ellipse">
                <a:avLst/>
              </a:prstGeom>
              <a:gradFill>
                <a:gsLst>
                  <a:gs pos="32000">
                    <a:srgbClr val="005D8C"/>
                  </a:gs>
                  <a:gs pos="100000">
                    <a:srgbClr val="0C5E8A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5A2C3F9F-7842-474F-829D-3E4F65B5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05" y="9692"/>
            <a:ext cx="8707245" cy="1221524"/>
          </a:xfrm>
        </p:spPr>
        <p:txBody>
          <a:bodyPr/>
          <a:lstStyle/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3173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B8848D0-D2B4-E986-36EB-30BE737EF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49AE56C-3405-5451-B9AD-0FAF04B9BF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Кто подготовил</a:t>
            </a:r>
            <a:r>
              <a:rPr lang="en-US" dirty="0"/>
              <a:t>/QR code (</a:t>
            </a:r>
            <a:r>
              <a:rPr lang="ru-RU" dirty="0"/>
              <a:t>если есть)</a:t>
            </a:r>
          </a:p>
        </p:txBody>
      </p:sp>
    </p:spTree>
    <p:extLst>
      <p:ext uri="{BB962C8B-B14F-4D97-AF65-F5344CB8AC3E}">
        <p14:creationId xmlns:p14="http://schemas.microsoft.com/office/powerpoint/2010/main" val="3783122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39</Words>
  <Application>Microsoft Office PowerPoint</Application>
  <PresentationFormat>Широкоэкранный</PresentationFormat>
  <Paragraphs>13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Название работы</vt:lpstr>
      <vt:lpstr>Заголовок</vt:lpstr>
      <vt:lpstr>Заголовок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Polyakova</dc:creator>
  <cp:lastModifiedBy>Кузьмина Наталья Владимировна</cp:lastModifiedBy>
  <cp:revision>124</cp:revision>
  <dcterms:created xsi:type="dcterms:W3CDTF">2024-02-25T13:03:34Z</dcterms:created>
  <dcterms:modified xsi:type="dcterms:W3CDTF">2024-04-04T11:50:13Z</dcterms:modified>
</cp:coreProperties>
</file>